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2" r:id="rId2"/>
    <p:sldId id="267" r:id="rId3"/>
    <p:sldId id="265" r:id="rId4"/>
    <p:sldId id="268" r:id="rId5"/>
    <p:sldId id="263" r:id="rId6"/>
    <p:sldId id="264" r:id="rId7"/>
    <p:sldId id="270" r:id="rId8"/>
    <p:sldId id="271" r:id="rId9"/>
    <p:sldId id="272" r:id="rId10"/>
    <p:sldId id="273" r:id="rId11"/>
    <p:sldId id="269" r:id="rId12"/>
    <p:sldId id="266" r:id="rId13"/>
    <p:sldId id="261" r:id="rId14"/>
    <p:sldId id="275" r:id="rId15"/>
    <p:sldId id="259" r:id="rId16"/>
    <p:sldId id="258" r:id="rId17"/>
    <p:sldId id="278" r:id="rId18"/>
    <p:sldId id="274" r:id="rId19"/>
    <p:sldId id="260" r:id="rId20"/>
    <p:sldId id="276" r:id="rId21"/>
    <p:sldId id="27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훈 정" initials="다정" lastIdx="1" clrIdx="0">
    <p:extLst>
      <p:ext uri="{19B8F6BF-5375-455C-9EA6-DF929625EA0E}">
        <p15:presenceInfo xmlns:p15="http://schemas.microsoft.com/office/powerpoint/2012/main" userId="e292cafb3d5f87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840A4-5980-4B4C-9A11-F99C0198871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9AB3C-1417-4959-A297-B6DA5F7DF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952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326DD28C-9F05-4274-9D1B-C9987C8A1F0D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F907AEF-9FA6-4918-B62D-6D784CFB134F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1CADA21-91A5-44F2-8497-3EDA56AD5D5B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026C0337-5E6D-4C69-8E57-AD16940DC365}"/>
              </a:ext>
            </a:extLst>
          </p:cNvPr>
          <p:cNvSpPr/>
          <p:nvPr/>
        </p:nvSpPr>
        <p:spPr>
          <a:xfrm>
            <a:off x="3778898" y="1082350"/>
            <a:ext cx="4814596" cy="42360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F3CCE31-116B-45F8-9E79-6C9137C5E6C5}"/>
              </a:ext>
            </a:extLst>
          </p:cNvPr>
          <p:cNvSpPr/>
          <p:nvPr/>
        </p:nvSpPr>
        <p:spPr>
          <a:xfrm>
            <a:off x="3830216" y="1207590"/>
            <a:ext cx="4711959" cy="5940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278111"/>
              </p:ext>
            </p:extLst>
          </p:nvPr>
        </p:nvGraphicFramePr>
        <p:xfrm>
          <a:off x="2011667" y="2955022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9122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DCE0B8A-C771-4BED-9731-9552496CECB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09D8B21-4484-45DB-AE85-24E5A9F8C97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C124270-3F4C-4D04-9F77-70AAD9A7777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9457501-1F3D-42AF-86E2-D3B17314F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026446"/>
            <a:ext cx="12192000" cy="383155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E2EDAF75-0092-4ED6-B241-E193A2BEF952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26B6A90-A9F5-45E2-B5D2-490BC787B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5299A83-AC21-496D-8088-C183B40D7272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63AE345D-B59E-4FAB-92F7-002C72275D4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68958640-9E9C-42A9-B9DA-C68B2047CFB5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FB6F7B8-BB68-4DD1-8D2E-B5B33720BD90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0E83F09-2182-4AC1-B7F0-F95C6F0E6535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8EF9178-3F19-4FAC-992C-E7C3EA7369D3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C8804D0E-F548-484F-AF35-1C1912ACD2AE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0A9B8A3-021A-468D-A7F2-68C7A1D5747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2848E136-BF1F-4CD8-A58F-2F42588E9283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6942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9457501-1F3D-42AF-86E2-D3B17314F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6837" y="3026446"/>
            <a:ext cx="11677475" cy="383155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E2EDAF75-0092-4ED6-B241-E193A2BEF952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26B6A90-A9F5-45E2-B5D2-490BC787B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5299A83-AC21-496D-8088-C183B40D7272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63AE345D-B59E-4FAB-92F7-002C72275D4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68958640-9E9C-42A9-B9DA-C68B2047CFB5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FB6F7B8-BB68-4DD1-8D2E-B5B33720BD90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0E83F09-2182-4AC1-B7F0-F95C6F0E6535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8EF9178-3F19-4FAC-992C-E7C3EA7369D3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C8804D0E-F548-484F-AF35-1C1912ACD2AE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0A9B8A3-021A-468D-A7F2-68C7A1D5747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2848E136-BF1F-4CD8-A58F-2F42588E9283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814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2999601"/>
            <a:ext cx="1585700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2999601"/>
            <a:ext cx="1585700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2999601"/>
            <a:ext cx="1585700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2999601"/>
            <a:ext cx="1585700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2999601"/>
            <a:ext cx="1585700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4879910"/>
            <a:ext cx="1585700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4879910"/>
            <a:ext cx="1585700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4879910"/>
            <a:ext cx="1585700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4879910"/>
            <a:ext cx="1585700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4879910"/>
            <a:ext cx="1585700" cy="16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03366"/>
              </p:ext>
            </p:extLst>
          </p:nvPr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u="sng" dirty="0">
                <a:solidFill>
                  <a:schemeClr val="tx1"/>
                </a:solidFill>
              </a:rPr>
              <a:t>공지사항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67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en-US" altLang="ko-KR" sz="1400" u="sng" dirty="0">
                <a:solidFill>
                  <a:schemeClr val="tx1"/>
                </a:solidFill>
              </a:rPr>
              <a:t>1:1 </a:t>
            </a:r>
            <a:r>
              <a:rPr lang="ko-KR" altLang="en-US" sz="1400" u="sng" dirty="0">
                <a:solidFill>
                  <a:schemeClr val="tx1"/>
                </a:solidFill>
              </a:rPr>
              <a:t>문의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09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u="sng" dirty="0">
                <a:solidFill>
                  <a:schemeClr val="tx1"/>
                </a:solidFill>
              </a:rPr>
              <a:t>자주 묻는 질문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4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51616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2874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5" y="3331029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61582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153955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ED036-920D-41B0-9879-0DC6D48AC027}"/>
              </a:ext>
            </a:extLst>
          </p:cNvPr>
          <p:cNvSpPr/>
          <p:nvPr/>
        </p:nvSpPr>
        <p:spPr>
          <a:xfrm>
            <a:off x="7016607" y="5267080"/>
            <a:ext cx="1548895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 명세서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52603511-C9B4-4B94-8FDF-7C512B63A8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082388"/>
              </p:ext>
            </p:extLst>
          </p:nvPr>
        </p:nvGraphicFramePr>
        <p:xfrm>
          <a:off x="838200" y="1825625"/>
          <a:ext cx="10515600" cy="346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>
                  <a:extLst>
                    <a:ext uri="{9D8B030D-6E8A-4147-A177-3AD203B41FA5}">
                      <a16:colId xmlns:a16="http://schemas.microsoft.com/office/drawing/2014/main" val="1697936197"/>
                    </a:ext>
                  </a:extLst>
                </a:gridCol>
                <a:gridCol w="8246706">
                  <a:extLst>
                    <a:ext uri="{9D8B030D-6E8A-4147-A177-3AD203B41FA5}">
                      <a16:colId xmlns:a16="http://schemas.microsoft.com/office/drawing/2014/main" val="2769897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항목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내용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756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기업 로그인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일반 로그인을 선택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아이디</a:t>
                      </a:r>
                      <a:r>
                        <a:rPr lang="en-US" altLang="ko-KR" sz="1400" dirty="0"/>
                        <a:t> ,</a:t>
                      </a:r>
                      <a:r>
                        <a:rPr lang="ko-KR" altLang="en-US" sz="1400" dirty="0"/>
                        <a:t> 비밀번호 찾기 버튼을 지원한다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회원가입 바로가기 버튼을 지원한다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619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회원가입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기업 회원가입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일반 회원가입을 선택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회원가입 종류에 따라 다른 폼을 제시한다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951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010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4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게시글 작성 시 카페를 선택해야 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태그 기능을 지원하며 제시한 태그를 선택해야 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게시글은 카드형으로 작성자의 프로필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카페의 메인 사진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게시글 내용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태그가 표현되어야 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683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635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0353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690</Words>
  <Application>Microsoft Office PowerPoint</Application>
  <PresentationFormat>와이드스크린</PresentationFormat>
  <Paragraphs>270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나눔명조</vt:lpstr>
      <vt:lpstr>맑은 고딕</vt:lpstr>
      <vt:lpstr>함초롬바탕</vt:lpstr>
      <vt:lpstr>Arial</vt:lpstr>
      <vt:lpstr>Office 테마</vt:lpstr>
      <vt:lpstr>주제 선정 이유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화면 설계 UI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다훈 정</dc:creator>
  <cp:lastModifiedBy>다훈 정</cp:lastModifiedBy>
  <cp:revision>23</cp:revision>
  <dcterms:created xsi:type="dcterms:W3CDTF">2021-12-19T07:44:16Z</dcterms:created>
  <dcterms:modified xsi:type="dcterms:W3CDTF">2021-12-21T02:22:22Z</dcterms:modified>
</cp:coreProperties>
</file>

<file path=docProps/thumbnail.jpeg>
</file>